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78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8DF5A-DDCE-42DE-A4D3-10CE136DA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7012D-A1DC-4FC0-A44B-56899FCCB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28FDC-CE40-4A3B-AE71-D3825C1F4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F30BA-9D46-4934-98FD-61B42150A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EE84D-0E93-4F52-A760-E62BC8474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C609C-F2AB-4292-BE88-D9B78A251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B460D-ED5B-468C-B92A-AC1869BE5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B8E3C-D1FC-4999-AEEC-4BA0A84AC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8744B-2E7A-4CF8-B157-0629A8E0C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756A6-25BD-4B39-9B99-2BBF62F01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25DAD-A3C3-4733-B5C7-88BAA83E4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15A0128-3504-4888-A184-1648E94FB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rs-lg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Russia’s Climate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5146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By Yaseen A. and Charlie Z.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2819400" y="34290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Period 2- Alps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It’s Cold?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3810000" cy="251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/>
              <a:t>Due to Russia’s </a:t>
            </a:r>
          </a:p>
          <a:p>
            <a:pPr eaLnBrk="1" hangingPunct="1">
              <a:buFontTx/>
              <a:buNone/>
            </a:pPr>
            <a:r>
              <a:rPr lang="en-US" sz="3600" smtClean="0"/>
              <a:t>Northern Location, </a:t>
            </a:r>
          </a:p>
          <a:p>
            <a:pPr eaLnBrk="1" hangingPunct="1">
              <a:buFontTx/>
              <a:buNone/>
            </a:pPr>
            <a:r>
              <a:rPr lang="en-US" sz="3600" smtClean="0"/>
              <a:t>Russia is COLD!</a:t>
            </a:r>
          </a:p>
        </p:txBody>
      </p:sp>
      <p:pic>
        <p:nvPicPr>
          <p:cNvPr id="3076" name="Picture 6" descr="aptopix-russia-snow-storm-2009-12-29-19-41-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905000"/>
            <a:ext cx="29273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Goods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Great for War Tactics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Climates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524000"/>
            <a:ext cx="51054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Subarctic Climate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752600" y="2286000"/>
            <a:ext cx="495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32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133600" y="21336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Humid Continental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828800" y="2743200"/>
            <a:ext cx="563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3200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057400" y="2895600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133600" y="2819400"/>
            <a:ext cx="5562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Steppe</a:t>
            </a:r>
          </a:p>
        </p:txBody>
      </p:sp>
      <p:sp>
        <p:nvSpPr>
          <p:cNvPr id="5129" name="Text Box 11"/>
          <p:cNvSpPr txBox="1">
            <a:spLocks noChangeArrowheads="1"/>
          </p:cNvSpPr>
          <p:nvPr/>
        </p:nvSpPr>
        <p:spPr bwMode="auto">
          <a:xfrm>
            <a:off x="2133600" y="35052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133600" y="3581400"/>
            <a:ext cx="586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Tundra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3" grpId="0"/>
      <p:bldP spid="4106" grpId="0"/>
      <p:bldP spid="4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Subarctic Climate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96000" cy="4525963"/>
          </a:xfrm>
        </p:spPr>
        <p:txBody>
          <a:bodyPr/>
          <a:lstStyle/>
          <a:p>
            <a:pPr eaLnBrk="1" hangingPunct="1"/>
            <a:r>
              <a:rPr lang="en-US" smtClean="0"/>
              <a:t>Russia is mostly made up of Subarctic Climate.</a:t>
            </a:r>
          </a:p>
          <a:p>
            <a:pPr eaLnBrk="1" hangingPunct="1"/>
            <a:r>
              <a:rPr lang="en-US" smtClean="0"/>
              <a:t>(still editing)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Humid Continental Climate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Found in western Russia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Snowy</Template>
  <TotalTime>402</TotalTime>
  <Words>64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Default Design</vt:lpstr>
      <vt:lpstr>Russia’s Climate</vt:lpstr>
      <vt:lpstr>Why It’s Cold?</vt:lpstr>
      <vt:lpstr>The Goods</vt:lpstr>
      <vt:lpstr>Types of Climates</vt:lpstr>
      <vt:lpstr>Subarctic Climate</vt:lpstr>
      <vt:lpstr>Humid Continental Climate</vt:lpstr>
    </vt:vector>
  </TitlesOfParts>
  <Company>QPS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Russia’s Climate</dc:title>
  <dc:creator>QPS</dc:creator>
  <cp:lastModifiedBy>Yaseen(Admin)</cp:lastModifiedBy>
  <cp:revision>15</cp:revision>
  <dcterms:created xsi:type="dcterms:W3CDTF">2010-04-21T01:56:58Z</dcterms:created>
  <dcterms:modified xsi:type="dcterms:W3CDTF">2010-12-15T03:24:34Z</dcterms:modified>
</cp:coreProperties>
</file>